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3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7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04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3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19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6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3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72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08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7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6659-7CAD-4FD4-96DC-9C1D1328AEBA}" type="datetimeFigureOut">
              <a:rPr lang="ko-KR" altLang="en-US" smtClean="0"/>
              <a:t>2019-10-30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641F-8B4F-4410-8513-22297C19B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82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B16DCB1-DE05-41AA-BB0C-AA336350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4DE0A64-FE6D-4EE5-9C63-9EA1D441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2019-10-25T05:00:59Z</dcterms:created>
  <dcterms:modified xsi:type="dcterms:W3CDTF">2019-10-30T01:18:16Z</dcterms:modified>
</cp:coreProperties>
</file>